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20104100" cy="1130935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7" autoAdjust="0"/>
    <p:restoredTop sz="94660"/>
  </p:normalViewPr>
  <p:slideViewPr>
    <p:cSldViewPr snapToGrid="0">
      <p:cViewPr varScale="1">
        <p:scale>
          <a:sx n="40" d="100"/>
          <a:sy n="40" d="100"/>
        </p:scale>
        <p:origin x="924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29333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All texts are placeholder text and should be replaced with your own information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564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848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64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542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991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aca319cd0_0_3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4aca319cd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852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791067" y="3756818"/>
            <a:ext cx="8521964" cy="19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CC009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1340273" y="4188354"/>
            <a:ext cx="8366759" cy="562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9867357" y="10662493"/>
            <a:ext cx="387350" cy="32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8260" marR="0" lvl="0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60" marR="0" lvl="1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48260" marR="0" lvl="2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48260" marR="0" lvl="3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8260" marR="0" lvl="4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8260" marR="0" lvl="5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8260" marR="0" lvl="6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260" marR="0" lvl="7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8260" marR="0" lvl="8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4826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791067" y="3756818"/>
            <a:ext cx="8521964" cy="19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CC009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1348515" y="3524364"/>
            <a:ext cx="6391909" cy="6293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9867357" y="10662493"/>
            <a:ext cx="387350" cy="32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8260" marR="0" lvl="0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60" marR="0" lvl="1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48260" marR="0" lvl="2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48260" marR="0" lvl="3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8260" marR="0" lvl="4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8260" marR="0" lvl="5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8260" marR="0" lvl="6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260" marR="0" lvl="7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8260" marR="0" lvl="8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4826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9867357" y="10662493"/>
            <a:ext cx="387350" cy="32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8260" marR="0" lvl="0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60" marR="0" lvl="1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48260" marR="0" lvl="2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48260" marR="0" lvl="3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8260" marR="0" lvl="4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8260" marR="0" lvl="5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8260" marR="0" lvl="6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260" marR="0" lvl="7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8260" marR="0" lvl="8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4826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791067" y="3756818"/>
            <a:ext cx="8521964" cy="19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CC009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9867357" y="10662493"/>
            <a:ext cx="387350" cy="32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8260" marR="0" lvl="0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60" marR="0" lvl="1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48260" marR="0" lvl="2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48260" marR="0" lvl="3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8260" marR="0" lvl="4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8260" marR="0" lvl="5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8260" marR="0" lvl="6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260" marR="0" lvl="7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8260" marR="0" lvl="8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4826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7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9867357" y="10662493"/>
            <a:ext cx="387350" cy="32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8260" marR="0" lvl="0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60" marR="0" lvl="1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48260" marR="0" lvl="2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48260" marR="0" lvl="3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8260" marR="0" lvl="4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8260" marR="0" lvl="5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8260" marR="0" lvl="6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260" marR="0" lvl="7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8260" marR="0" lvl="8" indent="0" algn="l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4826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791067" y="3756818"/>
            <a:ext cx="8521964" cy="19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CC009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340273" y="4188354"/>
            <a:ext cx="8366759" cy="562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9867357" y="10662493"/>
            <a:ext cx="387350" cy="32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826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950" b="0" i="0" u="none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6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950" b="0" i="0" u="none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4826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950" b="0" i="0" u="none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4826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950" b="0" i="0" u="none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826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950" b="0" i="0" u="none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826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950" b="0" i="0" u="none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826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950" b="0" i="0" u="none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26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950" b="0" i="0" u="none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826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950" b="0" i="0" u="none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4826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2825"/>
            <a:ext cx="20221502" cy="11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091475" y="5428388"/>
            <a:ext cx="12369000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975" rIns="0" bIns="0" anchor="t" anchorCtr="0">
            <a:spAutoFit/>
          </a:bodyPr>
          <a:lstStyle/>
          <a:p>
            <a:pPr marL="12700" marR="5080" lvl="0" indent="0" algn="l" rtl="0">
              <a:lnSpc>
                <a:spcPct val="1001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b="1" dirty="0">
                <a:solidFill>
                  <a:srgbClr val="DF009D"/>
                </a:solidFill>
                <a:latin typeface="Trebuchet MS"/>
                <a:ea typeface="Trebuchet MS"/>
                <a:cs typeface="Trebuchet MS"/>
                <a:sym typeface="Trebuchet MS"/>
              </a:rPr>
              <a:t>The Lifestyle Lab</a:t>
            </a:r>
            <a:endParaRPr sz="7600" b="1" dirty="0">
              <a:solidFill>
                <a:srgbClr val="DF009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16734150" y="10160393"/>
            <a:ext cx="292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/>
        </p:nvSpPr>
        <p:spPr>
          <a:xfrm>
            <a:off x="1091475" y="3855900"/>
            <a:ext cx="9604200" cy="1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975" rIns="0" bIns="0" anchor="t" anchorCtr="0">
            <a:spAutoFit/>
          </a:bodyPr>
          <a:lstStyle/>
          <a:p>
            <a:pPr marL="12700" marR="5080" lvl="0" indent="0" algn="l" rtl="0">
              <a:lnSpc>
                <a:spcPct val="1001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Hack O’ Holics</a:t>
            </a:r>
            <a:endParaRPr sz="61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3423" y="-976450"/>
            <a:ext cx="4527401" cy="45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277" y="3650680"/>
            <a:ext cx="4876190" cy="4876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2825"/>
            <a:ext cx="20221502" cy="114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-62824"/>
            <a:ext cx="19826868" cy="424492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202825" y="1179650"/>
            <a:ext cx="15390190" cy="767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Problem</a:t>
            </a:r>
            <a:b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4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Work-life balance is valued more than health benefits which makes sense because work-life score is closely related to how a person is performing and feeling. There are many issues people have produced due to an uncontrolled work-life balance some of which are:</a:t>
            </a:r>
            <a:b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1. Personal relationships suffering </a:t>
            </a:r>
            <a:b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 Loss of productivity</a:t>
            </a:r>
            <a:b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 Propelling burnout  </a:t>
            </a:r>
            <a:b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 Mental health deterioration</a:t>
            </a:r>
            <a:b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 Stress and anxiety</a:t>
            </a:r>
            <a:b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dirty="0"/>
          </a:p>
        </p:txBody>
      </p:sp>
      <p:sp>
        <p:nvSpPr>
          <p:cNvPr id="56" name="Google Shape;56;p8"/>
          <p:cNvSpPr txBox="1"/>
          <p:nvPr/>
        </p:nvSpPr>
        <p:spPr>
          <a:xfrm>
            <a:off x="9940653" y="10672964"/>
            <a:ext cx="217804" cy="3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95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sz="19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3423" y="-976450"/>
            <a:ext cx="4527401" cy="45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549" y="6890477"/>
            <a:ext cx="2873732" cy="2873732"/>
          </a:xfrm>
          <a:prstGeom prst="rect">
            <a:avLst/>
          </a:prstGeom>
        </p:spPr>
      </p:pic>
      <p:sp>
        <p:nvSpPr>
          <p:cNvPr id="4" name="Cloud 3"/>
          <p:cNvSpPr/>
          <p:nvPr/>
        </p:nvSpPr>
        <p:spPr>
          <a:xfrm>
            <a:off x="15668729" y="5205019"/>
            <a:ext cx="3657600" cy="254247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I CAN’T TAKE THIS ANYMORE!!!!!</a:t>
            </a:r>
          </a:p>
        </p:txBody>
      </p:sp>
      <p:sp>
        <p:nvSpPr>
          <p:cNvPr id="5" name="Oval 4"/>
          <p:cNvSpPr/>
          <p:nvPr/>
        </p:nvSpPr>
        <p:spPr>
          <a:xfrm>
            <a:off x="14420070" y="7411313"/>
            <a:ext cx="353486" cy="3791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927787" y="6998275"/>
            <a:ext cx="339667" cy="4130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2825"/>
            <a:ext cx="20221502" cy="11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234574" y="1188625"/>
            <a:ext cx="15425347" cy="367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Solution</a:t>
            </a:r>
            <a:b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4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4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4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‘</a:t>
            </a:r>
            <a: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lifestyle lab’ is a smart solution to this problem. This website will allow users to take a test and assess their work-life balance and will help them evaluate their routine. </a:t>
            </a:r>
            <a:endParaRPr sz="2800" dirty="0"/>
          </a:p>
        </p:txBody>
      </p:sp>
      <p:sp>
        <p:nvSpPr>
          <p:cNvPr id="64" name="Google Shape;64;p9"/>
          <p:cNvSpPr txBox="1"/>
          <p:nvPr/>
        </p:nvSpPr>
        <p:spPr>
          <a:xfrm>
            <a:off x="9940653" y="10672964"/>
            <a:ext cx="217804" cy="3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950">
                <a:solidFill>
                  <a:srgbClr val="A7AAB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 sz="19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1500940" y="2728153"/>
            <a:ext cx="11372175" cy="583414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/>
        </p:nvSpPr>
        <p:spPr>
          <a:xfrm>
            <a:off x="9906001" y="5487205"/>
            <a:ext cx="6391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221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77011" y="-926615"/>
            <a:ext cx="4527401" cy="45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1" y="5707600"/>
            <a:ext cx="3126994" cy="3126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13" y="5563955"/>
            <a:ext cx="3347389" cy="3347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301" y="5727124"/>
            <a:ext cx="3184220" cy="3184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068" y="5487205"/>
            <a:ext cx="3581485" cy="3581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2825"/>
            <a:ext cx="20221502" cy="114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8375" y="6668429"/>
            <a:ext cx="20609877" cy="744279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1223625" y="875925"/>
            <a:ext cx="14098151" cy="939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Business Model</a:t>
            </a:r>
            <a:b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4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1.Target audience: Targeted towards working people or people who run a business or are from the corporate world. </a:t>
            </a:r>
            <a:b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2.Future growth: Motivated to add the feature which will allow this product to suggest tips and activities to maintain or improve the lifestyle based on work-life score.</a:t>
            </a:r>
            <a:b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3.Uniqueness: Provides users with an opportunity to self assess and rely completely on themselves rather than looking for other sources. </a:t>
            </a:r>
            <a:b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 Technology used: Through machine learning data from the ‘Lifestyle_and_Wellbeing_Data’ dataset has been used to train and test the models and then predict the users data which has been provided through the form.</a:t>
            </a:r>
            <a:b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dirty="0"/>
          </a:p>
        </p:txBody>
      </p:sp>
      <p:sp>
        <p:nvSpPr>
          <p:cNvPr id="75" name="Google Shape;75;p10"/>
          <p:cNvSpPr txBox="1"/>
          <p:nvPr/>
        </p:nvSpPr>
        <p:spPr>
          <a:xfrm>
            <a:off x="6960909" y="6427465"/>
            <a:ext cx="13233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55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3423" y="-976450"/>
            <a:ext cx="4527401" cy="45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540" y="3356147"/>
            <a:ext cx="1108666" cy="11086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540" y="4852657"/>
            <a:ext cx="1149340" cy="1149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540" y="6484904"/>
            <a:ext cx="1249669" cy="12496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540" y="8191386"/>
            <a:ext cx="1179067" cy="11790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62825"/>
            <a:ext cx="20221502" cy="114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0244539" y="1289189"/>
            <a:ext cx="11439498" cy="872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3423" y="-976450"/>
            <a:ext cx="4527401" cy="45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702800" y="913125"/>
            <a:ext cx="8641800" cy="102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Demo</a:t>
            </a:r>
            <a:endParaRPr dirty="0"/>
          </a:p>
        </p:txBody>
      </p:sp>
      <p:pic>
        <p:nvPicPr>
          <p:cNvPr id="6" name="e1">
            <a:hlinkClick r:id="" action="ppaction://media"/>
            <a:extLst>
              <a:ext uri="{FF2B5EF4-FFF2-40B4-BE49-F238E27FC236}">
                <a16:creationId xmlns:a16="http://schemas.microsoft.com/office/drawing/2014/main" id="{A19B8F98-FF11-A863-FEF7-E366AA02E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90737" y="2141621"/>
            <a:ext cx="11526252" cy="89755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6"/>
    </mc:Choice>
    <mc:Fallback xmlns="">
      <p:transition spd="slow" advTm="7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0" y="-62825"/>
            <a:ext cx="20221502" cy="11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9867357" y="10662493"/>
            <a:ext cx="387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4826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3423" y="-976450"/>
            <a:ext cx="4527401" cy="45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7269346" y="3099984"/>
            <a:ext cx="5970622" cy="509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You,</a:t>
            </a:r>
            <a:b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Izma Aziz</a:t>
            </a:r>
            <a:b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Eesha Ansari </a:t>
            </a:r>
            <a:b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Ayesha Aamir</a:t>
            </a:r>
            <a:b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Heba Naveed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300</Words>
  <Application>Microsoft Office PowerPoint</Application>
  <PresentationFormat>Custom</PresentationFormat>
  <Paragraphs>12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Verdana</vt:lpstr>
      <vt:lpstr>Office Theme</vt:lpstr>
      <vt:lpstr>PowerPoint Presentation</vt:lpstr>
      <vt:lpstr>The Problem   Work-life balance is valued more than health benefits which makes sense because work-life score is closely related to how a person is performing and feeling. There are many issues people have produced due to an uncontrolled work-life balance some of which are:  1. Personal relationships suffering  2. Loss of productivity 3. Propelling burnout   4. Mental health deterioration 5. Stress and anxiety </vt:lpstr>
      <vt:lpstr>The Solution   ‘The lifestyle lab’ is a smart solution to this problem. This website will allow users to take a test and assess their work-life balance and will help them evaluate their routine. </vt:lpstr>
      <vt:lpstr>The Business Model   1.Target audience: Targeted towards working people or people who run a business or are from the corporate world.   2.Future growth: Motivated to add the feature which will allow this product to suggest tips and activities to maintain or improve the lifestyle based on work-life score.  3.Uniqueness: Provides users with an opportunity to self assess and rely completely on themselves rather than looking for other sources.   4. Technology used: Through machine learning data from the ‘Lifestyle_and_Wellbeing_Data’ dataset has been used to train and test the models and then predict the users data which has been provided through the form. </vt:lpstr>
      <vt:lpstr>The Demo</vt:lpstr>
      <vt:lpstr>Thank You, Izma Aziz Eesha Ansari  Ayesha Aamir Heba Naveed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Farjad Iqbal Ansari</cp:lastModifiedBy>
  <cp:revision>14</cp:revision>
  <dcterms:modified xsi:type="dcterms:W3CDTF">2022-10-16T07:54:12Z</dcterms:modified>
</cp:coreProperties>
</file>